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1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50D4568-A800-495E-ACBB-A6B4D9365E89}">
          <p14:sldIdLst>
            <p14:sldId id="4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1" autoAdjust="0"/>
    <p:restoredTop sz="80364" autoAdjust="0"/>
  </p:normalViewPr>
  <p:slideViewPr>
    <p:cSldViewPr>
      <p:cViewPr varScale="1">
        <p:scale>
          <a:sx n="69" d="100"/>
          <a:sy n="69" d="100"/>
        </p:scale>
        <p:origin x="1090" y="1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400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51C8F-D878-4988-AC5F-80021B855FC3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712"/>
            <a:ext cx="2946400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712"/>
            <a:ext cx="2946400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53093-0DFF-4221-B2FA-2A7467067B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250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400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0B6E0-7FAA-4CE0-9620-7E68F54400D8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2950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3" y="4715951"/>
            <a:ext cx="5438775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712"/>
            <a:ext cx="2946400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712"/>
            <a:ext cx="2946400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FE3C7-0336-41A9-8888-B379F9FA0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67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3472" y="260648"/>
            <a:ext cx="10238928" cy="144016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903" b="1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Что нужно сделать выпускнику, окончившему в 2021 году 11 (12) класс школы, колледж или техникум и поступившему в вуз, колледж или техникум </a:t>
            </a:r>
            <a:r>
              <a:rPr lang="ru-RU" sz="2903" b="1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Самарской области, </a:t>
            </a:r>
            <a:r>
              <a:rPr lang="ru-RU" sz="2903" b="1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чтобы получить </a:t>
            </a:r>
            <a:r>
              <a:rPr lang="ru-RU" sz="2903" b="1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выплату </a:t>
            </a:r>
            <a:br>
              <a:rPr lang="ru-RU" sz="2903" b="1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903" b="1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10 </a:t>
            </a:r>
            <a:r>
              <a:rPr lang="ru-RU" sz="2903" b="1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000 рублей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8" y="188641"/>
            <a:ext cx="576064" cy="62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4">
            <a:extLst>
              <a:ext uri="{FF2B5EF4-FFF2-40B4-BE49-F238E27FC236}">
                <a16:creationId xmlns:a16="http://schemas.microsoft.com/office/drawing/2014/main" id="{1E68BCF1-6543-49CB-8F3B-CBF67C3F2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16832"/>
            <a:ext cx="109728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/>
              <a:t>Взять</a:t>
            </a:r>
            <a:r>
              <a:rPr lang="ru-RU" dirty="0"/>
              <a:t> в приемной комиссии вуза, колледжа, техникума Самарской области </a:t>
            </a:r>
            <a:r>
              <a:rPr lang="ru-RU" b="1" dirty="0"/>
              <a:t>справку о зачислении </a:t>
            </a:r>
            <a:r>
              <a:rPr lang="ru-RU" dirty="0"/>
              <a:t>с указанием даты и номера приказа.</a:t>
            </a:r>
          </a:p>
          <a:p>
            <a:pPr algn="just"/>
            <a:r>
              <a:rPr lang="ru-RU" b="1" dirty="0"/>
              <a:t>Принести справку о зачислении в образовательную организацию, которую закончил. </a:t>
            </a:r>
            <a:r>
              <a:rPr lang="ru-RU" dirty="0"/>
              <a:t>Там же помогут </a:t>
            </a:r>
            <a:r>
              <a:rPr lang="ru-RU" b="1" dirty="0"/>
              <a:t>заполнить заявление</a:t>
            </a:r>
            <a:r>
              <a:rPr lang="ru-RU" dirty="0"/>
              <a:t> на получение выплаты (с применением электронных ресурсов).</a:t>
            </a:r>
          </a:p>
          <a:p>
            <a:pPr algn="just"/>
            <a:r>
              <a:rPr lang="ru-RU" dirty="0"/>
              <a:t>Для заполнения заявления нужно знать </a:t>
            </a:r>
            <a:r>
              <a:rPr lang="ru-RU" b="1" dirty="0"/>
              <a:t>паспортные данные, СНИЛС и номер счёта в кредитной организации </a:t>
            </a:r>
            <a:r>
              <a:rPr lang="ru-RU" dirty="0"/>
              <a:t>(или номер почтового отделения по месту жительства), куда будет перечисляться выплата.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24622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8246</TotalTime>
  <Words>108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Что нужно сделать выпускнику, окончившему в 2021 году 11 (12) класс школы, колледж или техникум и поступившему в вуз, колледж или техникум Самарской области, чтобы получить выплату  10 000 рублей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Рамиля Ф. Гиматудинова</dc:creator>
  <cp:lastModifiedBy>Ольга</cp:lastModifiedBy>
  <cp:revision>769</cp:revision>
  <cp:lastPrinted>2021-06-16T11:39:40Z</cp:lastPrinted>
  <dcterms:created xsi:type="dcterms:W3CDTF">2019-11-01T06:54:57Z</dcterms:created>
  <dcterms:modified xsi:type="dcterms:W3CDTF">2021-08-06T07:25:09Z</dcterms:modified>
</cp:coreProperties>
</file>