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507" r:id="rId3"/>
    <p:sldId id="562" r:id="rId4"/>
    <p:sldId id="563" r:id="rId5"/>
    <p:sldId id="551" r:id="rId6"/>
    <p:sldId id="555" r:id="rId7"/>
    <p:sldId id="564" r:id="rId8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5538" autoAdjust="0"/>
  </p:normalViewPr>
  <p:slideViewPr>
    <p:cSldViewPr>
      <p:cViewPr varScale="1">
        <p:scale>
          <a:sx n="95" d="100"/>
          <a:sy n="95" d="100"/>
        </p:scale>
        <p:origin x="846" y="9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в первые классы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государственных и муниципальных образовательных организаций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Самарской области в 2024 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487" y="296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Министерство образования и науки Самарской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487" y="43842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14.02.2024</a:t>
            </a: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395536" y="938421"/>
            <a:ext cx="8743596" cy="39395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(в редакции от 30.08.2023)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25.04.2023 № 296-од</a:t>
            </a:r>
            <a:b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предоставления министерством образования и науки Самарской области государственной услуги «Прием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распорядительные акты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закреплении школ за конкретными территориями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>
                <a:solidFill>
                  <a:schemeClr val="bg1"/>
                </a:solidFill>
                <a:cs typeface="Arial" pitchFamily="34" charset="0"/>
              </a:rPr>
              <a:t>(размещается на официальных сайтах образовательных организаций и ТУ/ДО )</a:t>
            </a: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категории, введенные с 2023 года Федеральным законом от 24.06.2023 № 281-ФЗ: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в том числе усыновленным (удочеренным) или находящимся под опекой или попечительством в семье, включая приемную/патронатную семью: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граждан, пребывавших в добровольческих формированиях, погибших (умерших) при выполнении задач в СВО либо позднее указанного периода, но вследствие увечья (ранения, травмы, контузии) или заболевания, полученных при выполнении задач в ходе проведения СВО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, п. 8 ст. 24);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национальной гвардии, погибших (умерших) при выполнении задач в СВО либо позднее указанного периода, но вследствие увечья (ранения, травмы, контузии) или заболевания, полученных при выполнении задач в ходе проведения СВО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03.07.2016 № 226-ФЗ «О войсках национальной гвардии Российской Федерации», ст. 28.1).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в том числе усыновленным (удочеренным) или находящимся под опекой или попечительством в семье, включая приемную семью,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детям граждан, пребывающих в добровольческих формированиях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, абзац 2, п. 6, ст. 19 ).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39983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подающих через ЕПГУ заявления о 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подачи заявления на 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для зачисления ребенка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школу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о брате или сестре, учащихся в выбранной 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фамилия, имя, отчество (при наличии) и дата рождения брата или сестры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4276376"/>
            <a:ext cx="5328592" cy="6275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ctr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наличие у заявителя преимущественного права отмечалось только «галочкой» и требовало запроса дополнительных данных на уровне школы</a:t>
            </a:r>
          </a:p>
        </p:txBody>
      </p:sp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18 марта 2024 года (ориентировочно) будет 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(1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7842" y="429390"/>
            <a:ext cx="8624637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 личных кабинетах на ЕПГУ черновиков заявлений о приеме в 1 класс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18.03.202</a:t>
            </a:r>
            <a:r>
              <a:rPr lang="en-US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(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указана ориентировочно, будет уточнена на ЕПГУ</a:t>
            </a:r>
            <a:r>
              <a:rPr lang="en-US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в 1 классы на всей территории Самарской области для всех ОО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(09:00 по местному времени).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9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регистрация (в модуле «Е-услуги. Образование») заявлений, подаваемых лично или почтой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с 9:00.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регистрации заявлений в 1 классы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по 30.06.2024.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02.04.2024;</a:t>
            </a:r>
            <a:r>
              <a:rPr lang="ru-RU" sz="150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заявлений.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документов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01.06.2024 по 30.06.2024.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заявлениям: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поступившим 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всем муниципалитетом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т.ч. лицеи, гимназии, школы РАН) –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01.07.2024 (до 17:00)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поступившим 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конкретными адресами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02.07.2024 – 03.07.2024 (до 17:00).</a:t>
            </a:r>
          </a:p>
        </p:txBody>
      </p:sp>
    </p:spTree>
    <p:extLst>
      <p:ext uri="{BB962C8B-B14F-4D97-AF65-F5344CB8AC3E}">
        <p14:creationId xmlns:p14="http://schemas.microsoft.com/office/powerpoint/2010/main" val="1004369520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(2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960" y="555526"/>
            <a:ext cx="84806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сведений о количестве свободных мест для приема на официальных сайтах ОО (раздел «Прием в 1 класс») и информационных стендах в ОО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05.07.2024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заявлений о приеме на свободные места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 06.07.2024 по 05.09.2024.</a:t>
            </a: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07.07.2024; обновление реестра – в течение суток после регистрации новых заявлений.</a:t>
            </a: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документов (по заявлениям, зарегистрированным с 06.07.2024)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06.07.2024 по 05.09.2024.</a:t>
            </a: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рабочих дней после приема заявления о приеме на обучение и представленных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2218007594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34865</TotalTime>
  <Words>969</Words>
  <Application>Microsoft Office PowerPoint</Application>
  <PresentationFormat>Экран (16:9)</PresentationFormat>
  <Paragraphs>71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Особенности приема в 1 класс в 2024 году</vt:lpstr>
      <vt:lpstr>Особенности приема в 1 класс в 2024 году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шестнадцать школа</cp:lastModifiedBy>
  <cp:revision>1417</cp:revision>
  <cp:lastPrinted>2015-06-29T11:43:25Z</cp:lastPrinted>
  <dcterms:created xsi:type="dcterms:W3CDTF">2011-08-02T12:15:49Z</dcterms:created>
  <dcterms:modified xsi:type="dcterms:W3CDTF">2024-02-26T16:04:57Z</dcterms:modified>
</cp:coreProperties>
</file>